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067D38-D3D6-40C5-9EC9-49F8B78C7248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8E9A9B5A-F2AF-43F1-98EA-06470E53B21A}">
      <dgm:prSet/>
      <dgm:spPr/>
      <dgm:t>
        <a:bodyPr/>
        <a:lstStyle/>
        <a:p>
          <a:r>
            <a:rPr lang="fr-FR" b="0" i="0"/>
            <a:t>Rappel des objectifs</a:t>
          </a:r>
          <a:endParaRPr lang="en-US"/>
        </a:p>
      </dgm:t>
    </dgm:pt>
    <dgm:pt modelId="{44621364-E70D-4576-81B2-C18C80B96748}" type="parTrans" cxnId="{E66D08E5-03E6-46BA-8B72-9F52983A6B0D}">
      <dgm:prSet/>
      <dgm:spPr/>
      <dgm:t>
        <a:bodyPr/>
        <a:lstStyle/>
        <a:p>
          <a:endParaRPr lang="en-US"/>
        </a:p>
      </dgm:t>
    </dgm:pt>
    <dgm:pt modelId="{913181B6-3038-4264-99B9-4A404B64BDA3}" type="sibTrans" cxnId="{E66D08E5-03E6-46BA-8B72-9F52983A6B0D}">
      <dgm:prSet/>
      <dgm:spPr/>
      <dgm:t>
        <a:bodyPr/>
        <a:lstStyle/>
        <a:p>
          <a:endParaRPr lang="en-US"/>
        </a:p>
      </dgm:t>
    </dgm:pt>
    <dgm:pt modelId="{3A6BE8EA-6019-4939-86FC-32996956BA26}">
      <dgm:prSet/>
      <dgm:spPr/>
      <dgm:t>
        <a:bodyPr/>
        <a:lstStyle/>
        <a:p>
          <a:r>
            <a:rPr lang="fr-FR" b="0" i="0"/>
            <a:t>Matériel et utilisation</a:t>
          </a:r>
          <a:endParaRPr lang="en-US"/>
        </a:p>
      </dgm:t>
    </dgm:pt>
    <dgm:pt modelId="{83A26B59-0124-4484-9101-DCA9A12CDA01}" type="parTrans" cxnId="{BF4DCA46-8843-43D6-97AB-2193AABCE52D}">
      <dgm:prSet/>
      <dgm:spPr/>
      <dgm:t>
        <a:bodyPr/>
        <a:lstStyle/>
        <a:p>
          <a:endParaRPr lang="en-US"/>
        </a:p>
      </dgm:t>
    </dgm:pt>
    <dgm:pt modelId="{48727153-6D7F-4CF1-9263-3FBFE128375C}" type="sibTrans" cxnId="{BF4DCA46-8843-43D6-97AB-2193AABCE52D}">
      <dgm:prSet/>
      <dgm:spPr/>
      <dgm:t>
        <a:bodyPr/>
        <a:lstStyle/>
        <a:p>
          <a:endParaRPr lang="en-US"/>
        </a:p>
      </dgm:t>
    </dgm:pt>
    <dgm:pt modelId="{88879B28-0640-4D0E-8248-9882A554BC9A}">
      <dgm:prSet/>
      <dgm:spPr/>
      <dgm:t>
        <a:bodyPr/>
        <a:lstStyle/>
        <a:p>
          <a:r>
            <a:rPr lang="fr-FR" b="0" i="0"/>
            <a:t>Schéma et explication du système </a:t>
          </a:r>
          <a:endParaRPr lang="en-US"/>
        </a:p>
      </dgm:t>
    </dgm:pt>
    <dgm:pt modelId="{8465672B-1256-439F-888F-A7C826B922BD}" type="parTrans" cxnId="{1C8E181F-C619-43C4-A294-D0BFD5276AD2}">
      <dgm:prSet/>
      <dgm:spPr/>
      <dgm:t>
        <a:bodyPr/>
        <a:lstStyle/>
        <a:p>
          <a:endParaRPr lang="en-US"/>
        </a:p>
      </dgm:t>
    </dgm:pt>
    <dgm:pt modelId="{203CF0FF-52E7-431A-8B0D-82AB9C4A64A5}" type="sibTrans" cxnId="{1C8E181F-C619-43C4-A294-D0BFD5276AD2}">
      <dgm:prSet/>
      <dgm:spPr/>
      <dgm:t>
        <a:bodyPr/>
        <a:lstStyle/>
        <a:p>
          <a:endParaRPr lang="en-US"/>
        </a:p>
      </dgm:t>
    </dgm:pt>
    <dgm:pt modelId="{2DFF5B9C-9A9A-4DE1-9A97-27985AE4A390}">
      <dgm:prSet/>
      <dgm:spPr/>
      <dgm:t>
        <a:bodyPr/>
        <a:lstStyle/>
        <a:p>
          <a:r>
            <a:rPr lang="fr-FR" b="0" i="0" dirty="0"/>
            <a:t>Fonction et code </a:t>
          </a:r>
          <a:endParaRPr lang="en-US" dirty="0"/>
        </a:p>
      </dgm:t>
    </dgm:pt>
    <dgm:pt modelId="{0FF28119-0ADA-4BDE-AA00-ED38ACE09349}" type="parTrans" cxnId="{88C56D85-191C-4208-B005-61F468161F60}">
      <dgm:prSet/>
      <dgm:spPr/>
      <dgm:t>
        <a:bodyPr/>
        <a:lstStyle/>
        <a:p>
          <a:endParaRPr lang="en-US"/>
        </a:p>
      </dgm:t>
    </dgm:pt>
    <dgm:pt modelId="{927AD241-0202-46C6-BFD1-0E19286BCD96}" type="sibTrans" cxnId="{88C56D85-191C-4208-B005-61F468161F60}">
      <dgm:prSet/>
      <dgm:spPr/>
      <dgm:t>
        <a:bodyPr/>
        <a:lstStyle/>
        <a:p>
          <a:endParaRPr lang="en-US"/>
        </a:p>
      </dgm:t>
    </dgm:pt>
    <dgm:pt modelId="{31CC05A5-8D0F-459A-B6E8-042E42A00630}">
      <dgm:prSet/>
      <dgm:spPr/>
      <dgm:t>
        <a:bodyPr/>
        <a:lstStyle/>
        <a:p>
          <a:r>
            <a:rPr lang="fr-FR" b="0" i="0" dirty="0"/>
            <a:t>Déroulement du projet / planning </a:t>
          </a:r>
          <a:endParaRPr lang="en-US" dirty="0"/>
        </a:p>
      </dgm:t>
    </dgm:pt>
    <dgm:pt modelId="{0DB429B4-8BE4-4646-B989-4FEDA15C2DF5}" type="parTrans" cxnId="{6DF33293-EC64-454A-933D-68A9BD1136F8}">
      <dgm:prSet/>
      <dgm:spPr/>
      <dgm:t>
        <a:bodyPr/>
        <a:lstStyle/>
        <a:p>
          <a:endParaRPr lang="en-US"/>
        </a:p>
      </dgm:t>
    </dgm:pt>
    <dgm:pt modelId="{B4339ADB-89CE-4CE5-B322-023DC8950405}" type="sibTrans" cxnId="{6DF33293-EC64-454A-933D-68A9BD1136F8}">
      <dgm:prSet/>
      <dgm:spPr/>
      <dgm:t>
        <a:bodyPr/>
        <a:lstStyle/>
        <a:p>
          <a:endParaRPr lang="en-US"/>
        </a:p>
      </dgm:t>
    </dgm:pt>
    <dgm:pt modelId="{1B262A93-746B-4F91-A8E9-519839A31FC1}">
      <dgm:prSet/>
      <dgm:spPr/>
      <dgm:t>
        <a:bodyPr/>
        <a:lstStyle/>
        <a:p>
          <a:r>
            <a:rPr lang="fr-FR" b="0" i="0" dirty="0"/>
            <a:t>Problèmes et Solutions</a:t>
          </a:r>
          <a:endParaRPr lang="en-US" dirty="0"/>
        </a:p>
      </dgm:t>
    </dgm:pt>
    <dgm:pt modelId="{2F473854-8538-47ED-9F20-ED7B612C2324}" type="parTrans" cxnId="{9197FEB1-B2BC-47DC-9AB2-61B682D94F71}">
      <dgm:prSet/>
      <dgm:spPr/>
      <dgm:t>
        <a:bodyPr/>
        <a:lstStyle/>
        <a:p>
          <a:endParaRPr lang="en-US"/>
        </a:p>
      </dgm:t>
    </dgm:pt>
    <dgm:pt modelId="{175B867F-C018-4711-A867-C04A82BEF99B}" type="sibTrans" cxnId="{9197FEB1-B2BC-47DC-9AB2-61B682D94F71}">
      <dgm:prSet/>
      <dgm:spPr/>
      <dgm:t>
        <a:bodyPr/>
        <a:lstStyle/>
        <a:p>
          <a:endParaRPr lang="en-US"/>
        </a:p>
      </dgm:t>
    </dgm:pt>
    <dgm:pt modelId="{FC636F45-0A36-4448-8D29-3FB1DBC1C359}">
      <dgm:prSet/>
      <dgm:spPr/>
      <dgm:t>
        <a:bodyPr/>
        <a:lstStyle/>
        <a:p>
          <a:r>
            <a:rPr lang="fr-FR" b="0" i="0" dirty="0"/>
            <a:t>Conclusion et Perspectives futur </a:t>
          </a:r>
          <a:endParaRPr lang="en-US" dirty="0"/>
        </a:p>
      </dgm:t>
    </dgm:pt>
    <dgm:pt modelId="{084C92A9-4D73-4F9B-B06E-4C6EFED81822}" type="parTrans" cxnId="{8C665E9D-03E8-4991-A3C4-9F3489B28AF4}">
      <dgm:prSet/>
      <dgm:spPr/>
      <dgm:t>
        <a:bodyPr/>
        <a:lstStyle/>
        <a:p>
          <a:endParaRPr lang="en-US"/>
        </a:p>
      </dgm:t>
    </dgm:pt>
    <dgm:pt modelId="{1C94357E-32D1-4F9D-9A2E-0F1F315814DC}" type="sibTrans" cxnId="{8C665E9D-03E8-4991-A3C4-9F3489B28AF4}">
      <dgm:prSet/>
      <dgm:spPr/>
      <dgm:t>
        <a:bodyPr/>
        <a:lstStyle/>
        <a:p>
          <a:endParaRPr lang="en-US"/>
        </a:p>
      </dgm:t>
    </dgm:pt>
    <dgm:pt modelId="{688481CA-EFE7-40EF-90CC-A72FA118C548}" type="pres">
      <dgm:prSet presAssocID="{71067D38-D3D6-40C5-9EC9-49F8B78C7248}" presName="vert0" presStyleCnt="0">
        <dgm:presLayoutVars>
          <dgm:dir/>
          <dgm:animOne val="branch"/>
          <dgm:animLvl val="lvl"/>
        </dgm:presLayoutVars>
      </dgm:prSet>
      <dgm:spPr/>
    </dgm:pt>
    <dgm:pt modelId="{BA4ADAF4-9139-431A-8E4D-8A563FD533C0}" type="pres">
      <dgm:prSet presAssocID="{8E9A9B5A-F2AF-43F1-98EA-06470E53B21A}" presName="thickLine" presStyleLbl="alignNode1" presStyleIdx="0" presStyleCnt="7"/>
      <dgm:spPr/>
    </dgm:pt>
    <dgm:pt modelId="{19613DC5-AA1F-45C3-B293-C28C91BD687A}" type="pres">
      <dgm:prSet presAssocID="{8E9A9B5A-F2AF-43F1-98EA-06470E53B21A}" presName="horz1" presStyleCnt="0"/>
      <dgm:spPr/>
    </dgm:pt>
    <dgm:pt modelId="{ACF7A708-BD1C-4E63-B2B1-FD1E54FCBCE1}" type="pres">
      <dgm:prSet presAssocID="{8E9A9B5A-F2AF-43F1-98EA-06470E53B21A}" presName="tx1" presStyleLbl="revTx" presStyleIdx="0" presStyleCnt="7"/>
      <dgm:spPr/>
    </dgm:pt>
    <dgm:pt modelId="{CCB49903-3976-4D12-9562-61562E852F1A}" type="pres">
      <dgm:prSet presAssocID="{8E9A9B5A-F2AF-43F1-98EA-06470E53B21A}" presName="vert1" presStyleCnt="0"/>
      <dgm:spPr/>
    </dgm:pt>
    <dgm:pt modelId="{8DF238ED-B620-4AC9-B1E4-BC97CC09F999}" type="pres">
      <dgm:prSet presAssocID="{3A6BE8EA-6019-4939-86FC-32996956BA26}" presName="thickLine" presStyleLbl="alignNode1" presStyleIdx="1" presStyleCnt="7"/>
      <dgm:spPr/>
    </dgm:pt>
    <dgm:pt modelId="{A92DCB82-C5BA-445F-9CAC-A88DE7D9A7F4}" type="pres">
      <dgm:prSet presAssocID="{3A6BE8EA-6019-4939-86FC-32996956BA26}" presName="horz1" presStyleCnt="0"/>
      <dgm:spPr/>
    </dgm:pt>
    <dgm:pt modelId="{297C4120-4E32-4DD2-AECA-3C590979CB0F}" type="pres">
      <dgm:prSet presAssocID="{3A6BE8EA-6019-4939-86FC-32996956BA26}" presName="tx1" presStyleLbl="revTx" presStyleIdx="1" presStyleCnt="7"/>
      <dgm:spPr/>
    </dgm:pt>
    <dgm:pt modelId="{C7BC8680-A2A6-4A74-BA16-4834188306AB}" type="pres">
      <dgm:prSet presAssocID="{3A6BE8EA-6019-4939-86FC-32996956BA26}" presName="vert1" presStyleCnt="0"/>
      <dgm:spPr/>
    </dgm:pt>
    <dgm:pt modelId="{CB6C501E-631F-41CA-9094-EBAF48B2FFEC}" type="pres">
      <dgm:prSet presAssocID="{88879B28-0640-4D0E-8248-9882A554BC9A}" presName="thickLine" presStyleLbl="alignNode1" presStyleIdx="2" presStyleCnt="7"/>
      <dgm:spPr/>
    </dgm:pt>
    <dgm:pt modelId="{BC098EBB-07F2-47A8-AAFB-54803B22F102}" type="pres">
      <dgm:prSet presAssocID="{88879B28-0640-4D0E-8248-9882A554BC9A}" presName="horz1" presStyleCnt="0"/>
      <dgm:spPr/>
    </dgm:pt>
    <dgm:pt modelId="{6509F077-FD69-42AE-8035-3D180F249598}" type="pres">
      <dgm:prSet presAssocID="{88879B28-0640-4D0E-8248-9882A554BC9A}" presName="tx1" presStyleLbl="revTx" presStyleIdx="2" presStyleCnt="7"/>
      <dgm:spPr/>
    </dgm:pt>
    <dgm:pt modelId="{C4B510A8-5FA4-41A3-A554-D530766FAC04}" type="pres">
      <dgm:prSet presAssocID="{88879B28-0640-4D0E-8248-9882A554BC9A}" presName="vert1" presStyleCnt="0"/>
      <dgm:spPr/>
    </dgm:pt>
    <dgm:pt modelId="{E6A03E43-3247-4930-9B87-43687C54E53B}" type="pres">
      <dgm:prSet presAssocID="{2DFF5B9C-9A9A-4DE1-9A97-27985AE4A390}" presName="thickLine" presStyleLbl="alignNode1" presStyleIdx="3" presStyleCnt="7"/>
      <dgm:spPr/>
    </dgm:pt>
    <dgm:pt modelId="{E3BEDA2C-B11E-47BC-B977-5EB9B70AAFF9}" type="pres">
      <dgm:prSet presAssocID="{2DFF5B9C-9A9A-4DE1-9A97-27985AE4A390}" presName="horz1" presStyleCnt="0"/>
      <dgm:spPr/>
    </dgm:pt>
    <dgm:pt modelId="{6489ECF5-A1E4-4FE8-973D-173F87B07A65}" type="pres">
      <dgm:prSet presAssocID="{2DFF5B9C-9A9A-4DE1-9A97-27985AE4A390}" presName="tx1" presStyleLbl="revTx" presStyleIdx="3" presStyleCnt="7"/>
      <dgm:spPr/>
    </dgm:pt>
    <dgm:pt modelId="{BAA40F07-3E44-4401-9B19-FB5979A56A6B}" type="pres">
      <dgm:prSet presAssocID="{2DFF5B9C-9A9A-4DE1-9A97-27985AE4A390}" presName="vert1" presStyleCnt="0"/>
      <dgm:spPr/>
    </dgm:pt>
    <dgm:pt modelId="{EE547ECC-EC97-4B09-B4B7-099255BFB813}" type="pres">
      <dgm:prSet presAssocID="{31CC05A5-8D0F-459A-B6E8-042E42A00630}" presName="thickLine" presStyleLbl="alignNode1" presStyleIdx="4" presStyleCnt="7"/>
      <dgm:spPr/>
    </dgm:pt>
    <dgm:pt modelId="{32A1A7EE-89A3-45C8-BC3E-5D6DBE2DADC2}" type="pres">
      <dgm:prSet presAssocID="{31CC05A5-8D0F-459A-B6E8-042E42A00630}" presName="horz1" presStyleCnt="0"/>
      <dgm:spPr/>
    </dgm:pt>
    <dgm:pt modelId="{4950AEA7-1454-4317-810F-E3AB2C8DA068}" type="pres">
      <dgm:prSet presAssocID="{31CC05A5-8D0F-459A-B6E8-042E42A00630}" presName="tx1" presStyleLbl="revTx" presStyleIdx="4" presStyleCnt="7"/>
      <dgm:spPr/>
    </dgm:pt>
    <dgm:pt modelId="{E50222D6-8E18-4D6F-8B25-110097429A6C}" type="pres">
      <dgm:prSet presAssocID="{31CC05A5-8D0F-459A-B6E8-042E42A00630}" presName="vert1" presStyleCnt="0"/>
      <dgm:spPr/>
    </dgm:pt>
    <dgm:pt modelId="{8FC7E100-4863-4304-8E3B-4525D9D133FC}" type="pres">
      <dgm:prSet presAssocID="{1B262A93-746B-4F91-A8E9-519839A31FC1}" presName="thickLine" presStyleLbl="alignNode1" presStyleIdx="5" presStyleCnt="7"/>
      <dgm:spPr/>
    </dgm:pt>
    <dgm:pt modelId="{9F547E2B-6398-4EE3-86A5-2C0C627087A4}" type="pres">
      <dgm:prSet presAssocID="{1B262A93-746B-4F91-A8E9-519839A31FC1}" presName="horz1" presStyleCnt="0"/>
      <dgm:spPr/>
    </dgm:pt>
    <dgm:pt modelId="{63BC5C56-08FB-4559-A5C1-081BAB3103E6}" type="pres">
      <dgm:prSet presAssocID="{1B262A93-746B-4F91-A8E9-519839A31FC1}" presName="tx1" presStyleLbl="revTx" presStyleIdx="5" presStyleCnt="7"/>
      <dgm:spPr/>
    </dgm:pt>
    <dgm:pt modelId="{A181DEFB-7262-4E7F-B1B5-3F93E972AAAA}" type="pres">
      <dgm:prSet presAssocID="{1B262A93-746B-4F91-A8E9-519839A31FC1}" presName="vert1" presStyleCnt="0"/>
      <dgm:spPr/>
    </dgm:pt>
    <dgm:pt modelId="{013C1714-641C-4E62-B625-D76DD3085555}" type="pres">
      <dgm:prSet presAssocID="{FC636F45-0A36-4448-8D29-3FB1DBC1C359}" presName="thickLine" presStyleLbl="alignNode1" presStyleIdx="6" presStyleCnt="7"/>
      <dgm:spPr/>
    </dgm:pt>
    <dgm:pt modelId="{B5F6EA37-A5BC-4B6E-A161-B5768D018E56}" type="pres">
      <dgm:prSet presAssocID="{FC636F45-0A36-4448-8D29-3FB1DBC1C359}" presName="horz1" presStyleCnt="0"/>
      <dgm:spPr/>
    </dgm:pt>
    <dgm:pt modelId="{05585B1F-DAB0-4FCC-90E0-A9B3899F0EEB}" type="pres">
      <dgm:prSet presAssocID="{FC636F45-0A36-4448-8D29-3FB1DBC1C359}" presName="tx1" presStyleLbl="revTx" presStyleIdx="6" presStyleCnt="7"/>
      <dgm:spPr/>
    </dgm:pt>
    <dgm:pt modelId="{D19FD0AB-8BB3-4306-B967-CB64ABABA2BC}" type="pres">
      <dgm:prSet presAssocID="{FC636F45-0A36-4448-8D29-3FB1DBC1C359}" presName="vert1" presStyleCnt="0"/>
      <dgm:spPr/>
    </dgm:pt>
  </dgm:ptLst>
  <dgm:cxnLst>
    <dgm:cxn modelId="{BDF4821B-8FF7-44A1-A2E2-A7EB64690FE3}" type="presOf" srcId="{71067D38-D3D6-40C5-9EC9-49F8B78C7248}" destId="{688481CA-EFE7-40EF-90CC-A72FA118C548}" srcOrd="0" destOrd="0" presId="urn:microsoft.com/office/officeart/2008/layout/LinedList"/>
    <dgm:cxn modelId="{1C8E181F-C619-43C4-A294-D0BFD5276AD2}" srcId="{71067D38-D3D6-40C5-9EC9-49F8B78C7248}" destId="{88879B28-0640-4D0E-8248-9882A554BC9A}" srcOrd="2" destOrd="0" parTransId="{8465672B-1256-439F-888F-A7C826B922BD}" sibTransId="{203CF0FF-52E7-431A-8B0D-82AB9C4A64A5}"/>
    <dgm:cxn modelId="{8B57561F-8A6B-4074-9519-A35919BA3F4C}" type="presOf" srcId="{FC636F45-0A36-4448-8D29-3FB1DBC1C359}" destId="{05585B1F-DAB0-4FCC-90E0-A9B3899F0EEB}" srcOrd="0" destOrd="0" presId="urn:microsoft.com/office/officeart/2008/layout/LinedList"/>
    <dgm:cxn modelId="{B3E2072F-B764-4AF1-B172-FAF3F5413131}" type="presOf" srcId="{2DFF5B9C-9A9A-4DE1-9A97-27985AE4A390}" destId="{6489ECF5-A1E4-4FE8-973D-173F87B07A65}" srcOrd="0" destOrd="0" presId="urn:microsoft.com/office/officeart/2008/layout/LinedList"/>
    <dgm:cxn modelId="{3E0A8C3A-BD1C-479F-A147-A5597FDABB82}" type="presOf" srcId="{8E9A9B5A-F2AF-43F1-98EA-06470E53B21A}" destId="{ACF7A708-BD1C-4E63-B2B1-FD1E54FCBCE1}" srcOrd="0" destOrd="0" presId="urn:microsoft.com/office/officeart/2008/layout/LinedList"/>
    <dgm:cxn modelId="{BF4DCA46-8843-43D6-97AB-2193AABCE52D}" srcId="{71067D38-D3D6-40C5-9EC9-49F8B78C7248}" destId="{3A6BE8EA-6019-4939-86FC-32996956BA26}" srcOrd="1" destOrd="0" parTransId="{83A26B59-0124-4484-9101-DCA9A12CDA01}" sibTransId="{48727153-6D7F-4CF1-9263-3FBFE128375C}"/>
    <dgm:cxn modelId="{88C56D85-191C-4208-B005-61F468161F60}" srcId="{71067D38-D3D6-40C5-9EC9-49F8B78C7248}" destId="{2DFF5B9C-9A9A-4DE1-9A97-27985AE4A390}" srcOrd="3" destOrd="0" parTransId="{0FF28119-0ADA-4BDE-AA00-ED38ACE09349}" sibTransId="{927AD241-0202-46C6-BFD1-0E19286BCD96}"/>
    <dgm:cxn modelId="{6DF33293-EC64-454A-933D-68A9BD1136F8}" srcId="{71067D38-D3D6-40C5-9EC9-49F8B78C7248}" destId="{31CC05A5-8D0F-459A-B6E8-042E42A00630}" srcOrd="4" destOrd="0" parTransId="{0DB429B4-8BE4-4646-B989-4FEDA15C2DF5}" sibTransId="{B4339ADB-89CE-4CE5-B322-023DC8950405}"/>
    <dgm:cxn modelId="{8C665E9D-03E8-4991-A3C4-9F3489B28AF4}" srcId="{71067D38-D3D6-40C5-9EC9-49F8B78C7248}" destId="{FC636F45-0A36-4448-8D29-3FB1DBC1C359}" srcOrd="6" destOrd="0" parTransId="{084C92A9-4D73-4F9B-B06E-4C6EFED81822}" sibTransId="{1C94357E-32D1-4F9D-9A2E-0F1F315814DC}"/>
    <dgm:cxn modelId="{9197FEB1-B2BC-47DC-9AB2-61B682D94F71}" srcId="{71067D38-D3D6-40C5-9EC9-49F8B78C7248}" destId="{1B262A93-746B-4F91-A8E9-519839A31FC1}" srcOrd="5" destOrd="0" parTransId="{2F473854-8538-47ED-9F20-ED7B612C2324}" sibTransId="{175B867F-C018-4711-A867-C04A82BEF99B}"/>
    <dgm:cxn modelId="{4D8308C6-7985-4C73-B979-0191D16DE36B}" type="presOf" srcId="{1B262A93-746B-4F91-A8E9-519839A31FC1}" destId="{63BC5C56-08FB-4559-A5C1-081BAB3103E6}" srcOrd="0" destOrd="0" presId="urn:microsoft.com/office/officeart/2008/layout/LinedList"/>
    <dgm:cxn modelId="{4EB9CBD1-03CE-4FFE-8742-5DC36E0E40D4}" type="presOf" srcId="{88879B28-0640-4D0E-8248-9882A554BC9A}" destId="{6509F077-FD69-42AE-8035-3D180F249598}" srcOrd="0" destOrd="0" presId="urn:microsoft.com/office/officeart/2008/layout/LinedList"/>
    <dgm:cxn modelId="{E66D08E5-03E6-46BA-8B72-9F52983A6B0D}" srcId="{71067D38-D3D6-40C5-9EC9-49F8B78C7248}" destId="{8E9A9B5A-F2AF-43F1-98EA-06470E53B21A}" srcOrd="0" destOrd="0" parTransId="{44621364-E70D-4576-81B2-C18C80B96748}" sibTransId="{913181B6-3038-4264-99B9-4A404B64BDA3}"/>
    <dgm:cxn modelId="{ADE3EEEC-0B9B-4CA9-B34D-CD8B9150D04A}" type="presOf" srcId="{3A6BE8EA-6019-4939-86FC-32996956BA26}" destId="{297C4120-4E32-4DD2-AECA-3C590979CB0F}" srcOrd="0" destOrd="0" presId="urn:microsoft.com/office/officeart/2008/layout/LinedList"/>
    <dgm:cxn modelId="{AAF8F7F8-C701-4933-AE23-8B3F4903A8CE}" type="presOf" srcId="{31CC05A5-8D0F-459A-B6E8-042E42A00630}" destId="{4950AEA7-1454-4317-810F-E3AB2C8DA068}" srcOrd="0" destOrd="0" presId="urn:microsoft.com/office/officeart/2008/layout/LinedList"/>
    <dgm:cxn modelId="{F939C8DD-FB68-444F-9FD5-88E3CFA71A4B}" type="presParOf" srcId="{688481CA-EFE7-40EF-90CC-A72FA118C548}" destId="{BA4ADAF4-9139-431A-8E4D-8A563FD533C0}" srcOrd="0" destOrd="0" presId="urn:microsoft.com/office/officeart/2008/layout/LinedList"/>
    <dgm:cxn modelId="{AA3475C1-44F0-4777-87B9-D7CFC1948D16}" type="presParOf" srcId="{688481CA-EFE7-40EF-90CC-A72FA118C548}" destId="{19613DC5-AA1F-45C3-B293-C28C91BD687A}" srcOrd="1" destOrd="0" presId="urn:microsoft.com/office/officeart/2008/layout/LinedList"/>
    <dgm:cxn modelId="{FF608858-A8A5-464A-A2BD-8975D67EEB9B}" type="presParOf" srcId="{19613DC5-AA1F-45C3-B293-C28C91BD687A}" destId="{ACF7A708-BD1C-4E63-B2B1-FD1E54FCBCE1}" srcOrd="0" destOrd="0" presId="urn:microsoft.com/office/officeart/2008/layout/LinedList"/>
    <dgm:cxn modelId="{35BBCF57-C8BC-46DC-8308-9ABE7A2FF146}" type="presParOf" srcId="{19613DC5-AA1F-45C3-B293-C28C91BD687A}" destId="{CCB49903-3976-4D12-9562-61562E852F1A}" srcOrd="1" destOrd="0" presId="urn:microsoft.com/office/officeart/2008/layout/LinedList"/>
    <dgm:cxn modelId="{D5B564A8-64CD-4CC3-B57B-B06255E21068}" type="presParOf" srcId="{688481CA-EFE7-40EF-90CC-A72FA118C548}" destId="{8DF238ED-B620-4AC9-B1E4-BC97CC09F999}" srcOrd="2" destOrd="0" presId="urn:microsoft.com/office/officeart/2008/layout/LinedList"/>
    <dgm:cxn modelId="{8CF0C71F-3635-4B88-9180-1C9874C29453}" type="presParOf" srcId="{688481CA-EFE7-40EF-90CC-A72FA118C548}" destId="{A92DCB82-C5BA-445F-9CAC-A88DE7D9A7F4}" srcOrd="3" destOrd="0" presId="urn:microsoft.com/office/officeart/2008/layout/LinedList"/>
    <dgm:cxn modelId="{461D62A0-01F1-4DCF-B1FB-30CFD34A9527}" type="presParOf" srcId="{A92DCB82-C5BA-445F-9CAC-A88DE7D9A7F4}" destId="{297C4120-4E32-4DD2-AECA-3C590979CB0F}" srcOrd="0" destOrd="0" presId="urn:microsoft.com/office/officeart/2008/layout/LinedList"/>
    <dgm:cxn modelId="{415AA2C2-AC51-45C5-A660-C5FCD20130B6}" type="presParOf" srcId="{A92DCB82-C5BA-445F-9CAC-A88DE7D9A7F4}" destId="{C7BC8680-A2A6-4A74-BA16-4834188306AB}" srcOrd="1" destOrd="0" presId="urn:microsoft.com/office/officeart/2008/layout/LinedList"/>
    <dgm:cxn modelId="{373AB9A0-D5EC-4BEF-968A-FEE7608145C9}" type="presParOf" srcId="{688481CA-EFE7-40EF-90CC-A72FA118C548}" destId="{CB6C501E-631F-41CA-9094-EBAF48B2FFEC}" srcOrd="4" destOrd="0" presId="urn:microsoft.com/office/officeart/2008/layout/LinedList"/>
    <dgm:cxn modelId="{88E53CE9-7D02-4243-9DF3-23A420065660}" type="presParOf" srcId="{688481CA-EFE7-40EF-90CC-A72FA118C548}" destId="{BC098EBB-07F2-47A8-AAFB-54803B22F102}" srcOrd="5" destOrd="0" presId="urn:microsoft.com/office/officeart/2008/layout/LinedList"/>
    <dgm:cxn modelId="{173A3F5C-2865-4DAB-8FB0-79BB22E7433E}" type="presParOf" srcId="{BC098EBB-07F2-47A8-AAFB-54803B22F102}" destId="{6509F077-FD69-42AE-8035-3D180F249598}" srcOrd="0" destOrd="0" presId="urn:microsoft.com/office/officeart/2008/layout/LinedList"/>
    <dgm:cxn modelId="{502C11F8-68C1-4A46-96DF-B422BD336786}" type="presParOf" srcId="{BC098EBB-07F2-47A8-AAFB-54803B22F102}" destId="{C4B510A8-5FA4-41A3-A554-D530766FAC04}" srcOrd="1" destOrd="0" presId="urn:microsoft.com/office/officeart/2008/layout/LinedList"/>
    <dgm:cxn modelId="{5E6B825A-930F-4475-8641-FA9928952AEB}" type="presParOf" srcId="{688481CA-EFE7-40EF-90CC-A72FA118C548}" destId="{E6A03E43-3247-4930-9B87-43687C54E53B}" srcOrd="6" destOrd="0" presId="urn:microsoft.com/office/officeart/2008/layout/LinedList"/>
    <dgm:cxn modelId="{863FB0B2-6AEB-4834-BFD3-EC94CD739F12}" type="presParOf" srcId="{688481CA-EFE7-40EF-90CC-A72FA118C548}" destId="{E3BEDA2C-B11E-47BC-B977-5EB9B70AAFF9}" srcOrd="7" destOrd="0" presId="urn:microsoft.com/office/officeart/2008/layout/LinedList"/>
    <dgm:cxn modelId="{E91ABD69-D6E2-4A24-B33A-CE002474D19C}" type="presParOf" srcId="{E3BEDA2C-B11E-47BC-B977-5EB9B70AAFF9}" destId="{6489ECF5-A1E4-4FE8-973D-173F87B07A65}" srcOrd="0" destOrd="0" presId="urn:microsoft.com/office/officeart/2008/layout/LinedList"/>
    <dgm:cxn modelId="{A06177E5-DC41-4C37-A5AB-72D5C39BFD97}" type="presParOf" srcId="{E3BEDA2C-B11E-47BC-B977-5EB9B70AAFF9}" destId="{BAA40F07-3E44-4401-9B19-FB5979A56A6B}" srcOrd="1" destOrd="0" presId="urn:microsoft.com/office/officeart/2008/layout/LinedList"/>
    <dgm:cxn modelId="{6E52B218-5A68-45D5-AC5B-BDC1C7541DE6}" type="presParOf" srcId="{688481CA-EFE7-40EF-90CC-A72FA118C548}" destId="{EE547ECC-EC97-4B09-B4B7-099255BFB813}" srcOrd="8" destOrd="0" presId="urn:microsoft.com/office/officeart/2008/layout/LinedList"/>
    <dgm:cxn modelId="{6688EE9D-96E1-4B2C-80C6-059EFB0AB714}" type="presParOf" srcId="{688481CA-EFE7-40EF-90CC-A72FA118C548}" destId="{32A1A7EE-89A3-45C8-BC3E-5D6DBE2DADC2}" srcOrd="9" destOrd="0" presId="urn:microsoft.com/office/officeart/2008/layout/LinedList"/>
    <dgm:cxn modelId="{E3E81505-AA72-4D00-B48E-2C3C7987554B}" type="presParOf" srcId="{32A1A7EE-89A3-45C8-BC3E-5D6DBE2DADC2}" destId="{4950AEA7-1454-4317-810F-E3AB2C8DA068}" srcOrd="0" destOrd="0" presId="urn:microsoft.com/office/officeart/2008/layout/LinedList"/>
    <dgm:cxn modelId="{841D2830-66F7-4A4B-9646-7D803A710EEC}" type="presParOf" srcId="{32A1A7EE-89A3-45C8-BC3E-5D6DBE2DADC2}" destId="{E50222D6-8E18-4D6F-8B25-110097429A6C}" srcOrd="1" destOrd="0" presId="urn:microsoft.com/office/officeart/2008/layout/LinedList"/>
    <dgm:cxn modelId="{89C38AFA-E04C-4320-82A8-02BD37D0CB80}" type="presParOf" srcId="{688481CA-EFE7-40EF-90CC-A72FA118C548}" destId="{8FC7E100-4863-4304-8E3B-4525D9D133FC}" srcOrd="10" destOrd="0" presId="urn:microsoft.com/office/officeart/2008/layout/LinedList"/>
    <dgm:cxn modelId="{E68AE55C-CAB4-4D45-8357-BC8EFD58D573}" type="presParOf" srcId="{688481CA-EFE7-40EF-90CC-A72FA118C548}" destId="{9F547E2B-6398-4EE3-86A5-2C0C627087A4}" srcOrd="11" destOrd="0" presId="urn:microsoft.com/office/officeart/2008/layout/LinedList"/>
    <dgm:cxn modelId="{FB42563C-9BAD-4895-B0AF-8B8D4319F922}" type="presParOf" srcId="{9F547E2B-6398-4EE3-86A5-2C0C627087A4}" destId="{63BC5C56-08FB-4559-A5C1-081BAB3103E6}" srcOrd="0" destOrd="0" presId="urn:microsoft.com/office/officeart/2008/layout/LinedList"/>
    <dgm:cxn modelId="{C36F935E-9EEC-4949-B86C-E800A2A16B5B}" type="presParOf" srcId="{9F547E2B-6398-4EE3-86A5-2C0C627087A4}" destId="{A181DEFB-7262-4E7F-B1B5-3F93E972AAAA}" srcOrd="1" destOrd="0" presId="urn:microsoft.com/office/officeart/2008/layout/LinedList"/>
    <dgm:cxn modelId="{F3DC20C4-3922-4F51-964A-EF7525F6A600}" type="presParOf" srcId="{688481CA-EFE7-40EF-90CC-A72FA118C548}" destId="{013C1714-641C-4E62-B625-D76DD3085555}" srcOrd="12" destOrd="0" presId="urn:microsoft.com/office/officeart/2008/layout/LinedList"/>
    <dgm:cxn modelId="{034A244F-FE91-4A59-B8D0-4CCF966D181C}" type="presParOf" srcId="{688481CA-EFE7-40EF-90CC-A72FA118C548}" destId="{B5F6EA37-A5BC-4B6E-A161-B5768D018E56}" srcOrd="13" destOrd="0" presId="urn:microsoft.com/office/officeart/2008/layout/LinedList"/>
    <dgm:cxn modelId="{3384E6BE-BEE9-44B3-BABB-D8422359D21B}" type="presParOf" srcId="{B5F6EA37-A5BC-4B6E-A161-B5768D018E56}" destId="{05585B1F-DAB0-4FCC-90E0-A9B3899F0EEB}" srcOrd="0" destOrd="0" presId="urn:microsoft.com/office/officeart/2008/layout/LinedList"/>
    <dgm:cxn modelId="{19554619-E08D-4856-A254-897D2B2D51BC}" type="presParOf" srcId="{B5F6EA37-A5BC-4B6E-A161-B5768D018E56}" destId="{D19FD0AB-8BB3-4306-B967-CB64ABABA2B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388CC9-5B87-4A1D-BD6A-1DBE2DAE19D3}" type="doc">
      <dgm:prSet loTypeId="urn:microsoft.com/office/officeart/2018/2/layout/IconLabelList" loCatId="icon" qsTypeId="urn:microsoft.com/office/officeart/2005/8/quickstyle/simple4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CF9A133-6B57-4271-BBF8-623141F3815E}">
      <dgm:prSet/>
      <dgm:spPr/>
      <dgm:t>
        <a:bodyPr/>
        <a:lstStyle/>
        <a:p>
          <a:r>
            <a:rPr lang="fr-FR" b="0" i="0"/>
            <a:t>Réaliser un projet de A à Z en autonomie.</a:t>
          </a:r>
          <a:endParaRPr lang="en-US"/>
        </a:p>
      </dgm:t>
    </dgm:pt>
    <dgm:pt modelId="{3C9A5DE5-F1E9-479C-A87B-4B7E0042C343}" type="parTrans" cxnId="{0EE795AA-60C7-437E-8762-7BC5970F45D4}">
      <dgm:prSet/>
      <dgm:spPr/>
      <dgm:t>
        <a:bodyPr/>
        <a:lstStyle/>
        <a:p>
          <a:endParaRPr lang="en-US"/>
        </a:p>
      </dgm:t>
    </dgm:pt>
    <dgm:pt modelId="{5BB320C7-3ECE-4A42-9507-7794232A67D8}" type="sibTrans" cxnId="{0EE795AA-60C7-437E-8762-7BC5970F45D4}">
      <dgm:prSet/>
      <dgm:spPr/>
      <dgm:t>
        <a:bodyPr/>
        <a:lstStyle/>
        <a:p>
          <a:endParaRPr lang="en-US"/>
        </a:p>
      </dgm:t>
    </dgm:pt>
    <dgm:pt modelId="{BC7E6B83-DBF2-4B2A-84F3-A75E40F67004}">
      <dgm:prSet/>
      <dgm:spPr/>
      <dgm:t>
        <a:bodyPr/>
        <a:lstStyle/>
        <a:p>
          <a:r>
            <a:rPr lang="fr-FR" b="0" i="0"/>
            <a:t>Elargir ses connaissances (électronique, programmation, gestion de projet…)</a:t>
          </a:r>
          <a:endParaRPr lang="en-US"/>
        </a:p>
      </dgm:t>
    </dgm:pt>
    <dgm:pt modelId="{C0D6A9C2-70CB-4102-BFD3-6AFCE6107665}" type="parTrans" cxnId="{55C9F5F2-0F68-4A81-B740-54849F91F955}">
      <dgm:prSet/>
      <dgm:spPr/>
      <dgm:t>
        <a:bodyPr/>
        <a:lstStyle/>
        <a:p>
          <a:endParaRPr lang="en-US"/>
        </a:p>
      </dgm:t>
    </dgm:pt>
    <dgm:pt modelId="{EA3C3A6C-999A-4471-A27C-46ACDEAEF27C}" type="sibTrans" cxnId="{55C9F5F2-0F68-4A81-B740-54849F91F955}">
      <dgm:prSet/>
      <dgm:spPr/>
      <dgm:t>
        <a:bodyPr/>
        <a:lstStyle/>
        <a:p>
          <a:endParaRPr lang="en-US"/>
        </a:p>
      </dgm:t>
    </dgm:pt>
    <dgm:pt modelId="{D192226F-7BCA-4EEC-94ED-93A7A0348588}">
      <dgm:prSet/>
      <dgm:spPr/>
      <dgm:t>
        <a:bodyPr/>
        <a:lstStyle/>
        <a:p>
          <a:r>
            <a:rPr lang="fr-FR" b="0" i="0"/>
            <a:t>Réponde à une demande : ici jouer au air hockey en le contrôlant depuis le portable </a:t>
          </a:r>
          <a:endParaRPr lang="en-US"/>
        </a:p>
      </dgm:t>
    </dgm:pt>
    <dgm:pt modelId="{6541FB30-B117-4922-9385-58E6E61B3C78}" type="parTrans" cxnId="{2DCA081C-6278-4881-85C0-D70800851392}">
      <dgm:prSet/>
      <dgm:spPr/>
      <dgm:t>
        <a:bodyPr/>
        <a:lstStyle/>
        <a:p>
          <a:endParaRPr lang="en-US"/>
        </a:p>
      </dgm:t>
    </dgm:pt>
    <dgm:pt modelId="{3CD16706-1A61-4ED4-9F03-75D51DDE182F}" type="sibTrans" cxnId="{2DCA081C-6278-4881-85C0-D70800851392}">
      <dgm:prSet/>
      <dgm:spPr/>
      <dgm:t>
        <a:bodyPr/>
        <a:lstStyle/>
        <a:p>
          <a:endParaRPr lang="en-US"/>
        </a:p>
      </dgm:t>
    </dgm:pt>
    <dgm:pt modelId="{61B87DAF-B7CB-4628-B7AF-3D653CC9A6DE}" type="pres">
      <dgm:prSet presAssocID="{EC388CC9-5B87-4A1D-BD6A-1DBE2DAE19D3}" presName="root" presStyleCnt="0">
        <dgm:presLayoutVars>
          <dgm:dir/>
          <dgm:resizeHandles val="exact"/>
        </dgm:presLayoutVars>
      </dgm:prSet>
      <dgm:spPr/>
    </dgm:pt>
    <dgm:pt modelId="{C6B42A3D-9EA1-4296-A87E-A3452D71D219}" type="pres">
      <dgm:prSet presAssocID="{BCF9A133-6B57-4271-BBF8-623141F3815E}" presName="compNode" presStyleCnt="0"/>
      <dgm:spPr/>
    </dgm:pt>
    <dgm:pt modelId="{3F181991-4095-4FBC-9DFB-7E02B8F93E74}" type="pres">
      <dgm:prSet presAssocID="{BCF9A133-6B57-4271-BBF8-623141F3815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 Love Face with Solid Fill"/>
        </a:ext>
      </dgm:extLst>
    </dgm:pt>
    <dgm:pt modelId="{EAD64FB9-D75F-4C09-BB58-2543777F6861}" type="pres">
      <dgm:prSet presAssocID="{BCF9A133-6B57-4271-BBF8-623141F3815E}" presName="spaceRect" presStyleCnt="0"/>
      <dgm:spPr/>
    </dgm:pt>
    <dgm:pt modelId="{BADDF1DB-1F58-4D08-8B8F-D62E313C8DBC}" type="pres">
      <dgm:prSet presAssocID="{BCF9A133-6B57-4271-BBF8-623141F3815E}" presName="textRect" presStyleLbl="revTx" presStyleIdx="0" presStyleCnt="3">
        <dgm:presLayoutVars>
          <dgm:chMax val="1"/>
          <dgm:chPref val="1"/>
        </dgm:presLayoutVars>
      </dgm:prSet>
      <dgm:spPr/>
    </dgm:pt>
    <dgm:pt modelId="{C4AE667F-A5C9-40DE-8B92-524BB4BEFDB6}" type="pres">
      <dgm:prSet presAssocID="{5BB320C7-3ECE-4A42-9507-7794232A67D8}" presName="sibTrans" presStyleCnt="0"/>
      <dgm:spPr/>
    </dgm:pt>
    <dgm:pt modelId="{AA0E2837-A548-4191-BA5E-A461D2E4170D}" type="pres">
      <dgm:prSet presAssocID="{BC7E6B83-DBF2-4B2A-84F3-A75E40F67004}" presName="compNode" presStyleCnt="0"/>
      <dgm:spPr/>
    </dgm:pt>
    <dgm:pt modelId="{9C9D300E-AC3B-423C-A4E4-E4D7247E2B35}" type="pres">
      <dgm:prSet presAssocID="{BC7E6B83-DBF2-4B2A-84F3-A75E40F6700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E68756A3-9FED-485F-A770-E9ADD888A222}" type="pres">
      <dgm:prSet presAssocID="{BC7E6B83-DBF2-4B2A-84F3-A75E40F67004}" presName="spaceRect" presStyleCnt="0"/>
      <dgm:spPr/>
    </dgm:pt>
    <dgm:pt modelId="{55D71DD3-080B-4248-99A0-7ED29C79553D}" type="pres">
      <dgm:prSet presAssocID="{BC7E6B83-DBF2-4B2A-84F3-A75E40F67004}" presName="textRect" presStyleLbl="revTx" presStyleIdx="1" presStyleCnt="3">
        <dgm:presLayoutVars>
          <dgm:chMax val="1"/>
          <dgm:chPref val="1"/>
        </dgm:presLayoutVars>
      </dgm:prSet>
      <dgm:spPr/>
    </dgm:pt>
    <dgm:pt modelId="{C3A28C70-5D88-42FA-ACB4-253C1A8E2232}" type="pres">
      <dgm:prSet presAssocID="{EA3C3A6C-999A-4471-A27C-46ACDEAEF27C}" presName="sibTrans" presStyleCnt="0"/>
      <dgm:spPr/>
    </dgm:pt>
    <dgm:pt modelId="{4607C184-F0A3-4B46-8DD9-940B71F32CAB}" type="pres">
      <dgm:prSet presAssocID="{D192226F-7BCA-4EEC-94ED-93A7A0348588}" presName="compNode" presStyleCnt="0"/>
      <dgm:spPr/>
    </dgm:pt>
    <dgm:pt modelId="{0BC67CEC-96D1-4D15-ABCE-3B2087BCBF41}" type="pres">
      <dgm:prSet presAssocID="{D192226F-7BCA-4EEC-94ED-93A7A034858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C2DAD908-79A8-4CD2-B46F-CBC126C7E385}" type="pres">
      <dgm:prSet presAssocID="{D192226F-7BCA-4EEC-94ED-93A7A0348588}" presName="spaceRect" presStyleCnt="0"/>
      <dgm:spPr/>
    </dgm:pt>
    <dgm:pt modelId="{8B9A4217-52AF-4120-972E-ECE9D5D06EED}" type="pres">
      <dgm:prSet presAssocID="{D192226F-7BCA-4EEC-94ED-93A7A0348588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DD18204-00CA-4A05-B810-714B940F63A9}" type="presOf" srcId="{EC388CC9-5B87-4A1D-BD6A-1DBE2DAE19D3}" destId="{61B87DAF-B7CB-4628-B7AF-3D653CC9A6DE}" srcOrd="0" destOrd="0" presId="urn:microsoft.com/office/officeart/2018/2/layout/IconLabelList"/>
    <dgm:cxn modelId="{7C5F2E09-7D57-47E0-BF01-62F07082790B}" type="presOf" srcId="{BCF9A133-6B57-4271-BBF8-623141F3815E}" destId="{BADDF1DB-1F58-4D08-8B8F-D62E313C8DBC}" srcOrd="0" destOrd="0" presId="urn:microsoft.com/office/officeart/2018/2/layout/IconLabelList"/>
    <dgm:cxn modelId="{2DCA081C-6278-4881-85C0-D70800851392}" srcId="{EC388CC9-5B87-4A1D-BD6A-1DBE2DAE19D3}" destId="{D192226F-7BCA-4EEC-94ED-93A7A0348588}" srcOrd="2" destOrd="0" parTransId="{6541FB30-B117-4922-9385-58E6E61B3C78}" sibTransId="{3CD16706-1A61-4ED4-9F03-75D51DDE182F}"/>
    <dgm:cxn modelId="{D908AA27-ADA7-4F3D-8C15-C51252D09F4D}" type="presOf" srcId="{BC7E6B83-DBF2-4B2A-84F3-A75E40F67004}" destId="{55D71DD3-080B-4248-99A0-7ED29C79553D}" srcOrd="0" destOrd="0" presId="urn:microsoft.com/office/officeart/2018/2/layout/IconLabelList"/>
    <dgm:cxn modelId="{C0FB4833-A2D7-4E7C-BC3E-DF03A645BD9E}" type="presOf" srcId="{D192226F-7BCA-4EEC-94ED-93A7A0348588}" destId="{8B9A4217-52AF-4120-972E-ECE9D5D06EED}" srcOrd="0" destOrd="0" presId="urn:microsoft.com/office/officeart/2018/2/layout/IconLabelList"/>
    <dgm:cxn modelId="{0EE795AA-60C7-437E-8762-7BC5970F45D4}" srcId="{EC388CC9-5B87-4A1D-BD6A-1DBE2DAE19D3}" destId="{BCF9A133-6B57-4271-BBF8-623141F3815E}" srcOrd="0" destOrd="0" parTransId="{3C9A5DE5-F1E9-479C-A87B-4B7E0042C343}" sibTransId="{5BB320C7-3ECE-4A42-9507-7794232A67D8}"/>
    <dgm:cxn modelId="{55C9F5F2-0F68-4A81-B740-54849F91F955}" srcId="{EC388CC9-5B87-4A1D-BD6A-1DBE2DAE19D3}" destId="{BC7E6B83-DBF2-4B2A-84F3-A75E40F67004}" srcOrd="1" destOrd="0" parTransId="{C0D6A9C2-70CB-4102-BFD3-6AFCE6107665}" sibTransId="{EA3C3A6C-999A-4471-A27C-46ACDEAEF27C}"/>
    <dgm:cxn modelId="{061EFA68-1A99-4A15-867B-D93A1426520D}" type="presParOf" srcId="{61B87DAF-B7CB-4628-B7AF-3D653CC9A6DE}" destId="{C6B42A3D-9EA1-4296-A87E-A3452D71D219}" srcOrd="0" destOrd="0" presId="urn:microsoft.com/office/officeart/2018/2/layout/IconLabelList"/>
    <dgm:cxn modelId="{2167C954-12C5-4870-A3EA-80818AABE5C7}" type="presParOf" srcId="{C6B42A3D-9EA1-4296-A87E-A3452D71D219}" destId="{3F181991-4095-4FBC-9DFB-7E02B8F93E74}" srcOrd="0" destOrd="0" presId="urn:microsoft.com/office/officeart/2018/2/layout/IconLabelList"/>
    <dgm:cxn modelId="{C56D3F64-888E-4C1E-A7DB-3C2F9721AB01}" type="presParOf" srcId="{C6B42A3D-9EA1-4296-A87E-A3452D71D219}" destId="{EAD64FB9-D75F-4C09-BB58-2543777F6861}" srcOrd="1" destOrd="0" presId="urn:microsoft.com/office/officeart/2018/2/layout/IconLabelList"/>
    <dgm:cxn modelId="{A7B4AD82-47A1-4AB2-B568-C9202258879D}" type="presParOf" srcId="{C6B42A3D-9EA1-4296-A87E-A3452D71D219}" destId="{BADDF1DB-1F58-4D08-8B8F-D62E313C8DBC}" srcOrd="2" destOrd="0" presId="urn:microsoft.com/office/officeart/2018/2/layout/IconLabelList"/>
    <dgm:cxn modelId="{E69AEBF6-8E83-4DF2-BA21-A3E32159DBAD}" type="presParOf" srcId="{61B87DAF-B7CB-4628-B7AF-3D653CC9A6DE}" destId="{C4AE667F-A5C9-40DE-8B92-524BB4BEFDB6}" srcOrd="1" destOrd="0" presId="urn:microsoft.com/office/officeart/2018/2/layout/IconLabelList"/>
    <dgm:cxn modelId="{C3CCE1C8-B6C8-4EFE-93A5-6FCAFADE2ACD}" type="presParOf" srcId="{61B87DAF-B7CB-4628-B7AF-3D653CC9A6DE}" destId="{AA0E2837-A548-4191-BA5E-A461D2E4170D}" srcOrd="2" destOrd="0" presId="urn:microsoft.com/office/officeart/2018/2/layout/IconLabelList"/>
    <dgm:cxn modelId="{D4ECD89E-815C-44F0-B3D6-78D660067AE7}" type="presParOf" srcId="{AA0E2837-A548-4191-BA5E-A461D2E4170D}" destId="{9C9D300E-AC3B-423C-A4E4-E4D7247E2B35}" srcOrd="0" destOrd="0" presId="urn:microsoft.com/office/officeart/2018/2/layout/IconLabelList"/>
    <dgm:cxn modelId="{3DFD5CB9-66CC-4D7F-8A15-0E5D30818666}" type="presParOf" srcId="{AA0E2837-A548-4191-BA5E-A461D2E4170D}" destId="{E68756A3-9FED-485F-A770-E9ADD888A222}" srcOrd="1" destOrd="0" presId="urn:microsoft.com/office/officeart/2018/2/layout/IconLabelList"/>
    <dgm:cxn modelId="{FDC1B384-3C24-40DC-B0AD-2592B516326B}" type="presParOf" srcId="{AA0E2837-A548-4191-BA5E-A461D2E4170D}" destId="{55D71DD3-080B-4248-99A0-7ED29C79553D}" srcOrd="2" destOrd="0" presId="urn:microsoft.com/office/officeart/2018/2/layout/IconLabelList"/>
    <dgm:cxn modelId="{A834C7B0-8D8C-432B-9D84-5AC4C38CEA46}" type="presParOf" srcId="{61B87DAF-B7CB-4628-B7AF-3D653CC9A6DE}" destId="{C3A28C70-5D88-42FA-ACB4-253C1A8E2232}" srcOrd="3" destOrd="0" presId="urn:microsoft.com/office/officeart/2018/2/layout/IconLabelList"/>
    <dgm:cxn modelId="{73A0FAFF-4FC7-4A1B-8370-FF54BCF1A38B}" type="presParOf" srcId="{61B87DAF-B7CB-4628-B7AF-3D653CC9A6DE}" destId="{4607C184-F0A3-4B46-8DD9-940B71F32CAB}" srcOrd="4" destOrd="0" presId="urn:microsoft.com/office/officeart/2018/2/layout/IconLabelList"/>
    <dgm:cxn modelId="{30C19DCB-FEDC-4BB4-8FFB-5E22B4DF9D9C}" type="presParOf" srcId="{4607C184-F0A3-4B46-8DD9-940B71F32CAB}" destId="{0BC67CEC-96D1-4D15-ABCE-3B2087BCBF41}" srcOrd="0" destOrd="0" presId="urn:microsoft.com/office/officeart/2018/2/layout/IconLabelList"/>
    <dgm:cxn modelId="{5D67F3A4-00B7-44BD-A154-1A719A3A9460}" type="presParOf" srcId="{4607C184-F0A3-4B46-8DD9-940B71F32CAB}" destId="{C2DAD908-79A8-4CD2-B46F-CBC126C7E385}" srcOrd="1" destOrd="0" presId="urn:microsoft.com/office/officeart/2018/2/layout/IconLabelList"/>
    <dgm:cxn modelId="{DF538FBD-CC83-4693-8FDB-69F362FF083B}" type="presParOf" srcId="{4607C184-F0A3-4B46-8DD9-940B71F32CAB}" destId="{8B9A4217-52AF-4120-972E-ECE9D5D06EE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4ADAF4-9139-431A-8E4D-8A563FD533C0}">
      <dsp:nvSpPr>
        <dsp:cNvPr id="0" name=""/>
        <dsp:cNvSpPr/>
      </dsp:nvSpPr>
      <dsp:spPr>
        <a:xfrm>
          <a:off x="0" y="601"/>
          <a:ext cx="6116795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F7A708-BD1C-4E63-B2B1-FD1E54FCBCE1}">
      <dsp:nvSpPr>
        <dsp:cNvPr id="0" name=""/>
        <dsp:cNvSpPr/>
      </dsp:nvSpPr>
      <dsp:spPr>
        <a:xfrm>
          <a:off x="0" y="601"/>
          <a:ext cx="6116795" cy="70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Rappel des objectifs</a:t>
          </a:r>
          <a:endParaRPr lang="en-US" sz="2700" kern="1200"/>
        </a:p>
      </dsp:txBody>
      <dsp:txXfrm>
        <a:off x="0" y="601"/>
        <a:ext cx="6116795" cy="703932"/>
      </dsp:txXfrm>
    </dsp:sp>
    <dsp:sp modelId="{8DF238ED-B620-4AC9-B1E4-BC97CC09F999}">
      <dsp:nvSpPr>
        <dsp:cNvPr id="0" name=""/>
        <dsp:cNvSpPr/>
      </dsp:nvSpPr>
      <dsp:spPr>
        <a:xfrm>
          <a:off x="0" y="704533"/>
          <a:ext cx="6116795" cy="0"/>
        </a:xfrm>
        <a:prstGeom prst="line">
          <a:avLst/>
        </a:prstGeom>
        <a:solidFill>
          <a:schemeClr val="accent5">
            <a:hueOff val="406404"/>
            <a:satOff val="-3241"/>
            <a:lumOff val="-2451"/>
            <a:alphaOff val="0"/>
          </a:schemeClr>
        </a:solidFill>
        <a:ln w="19050" cap="rnd" cmpd="sng" algn="ctr">
          <a:solidFill>
            <a:schemeClr val="accent5">
              <a:hueOff val="406404"/>
              <a:satOff val="-3241"/>
              <a:lumOff val="-24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7C4120-4E32-4DD2-AECA-3C590979CB0F}">
      <dsp:nvSpPr>
        <dsp:cNvPr id="0" name=""/>
        <dsp:cNvSpPr/>
      </dsp:nvSpPr>
      <dsp:spPr>
        <a:xfrm>
          <a:off x="0" y="704533"/>
          <a:ext cx="6116795" cy="70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Matériel et utilisation</a:t>
          </a:r>
          <a:endParaRPr lang="en-US" sz="2700" kern="1200"/>
        </a:p>
      </dsp:txBody>
      <dsp:txXfrm>
        <a:off x="0" y="704533"/>
        <a:ext cx="6116795" cy="703932"/>
      </dsp:txXfrm>
    </dsp:sp>
    <dsp:sp modelId="{CB6C501E-631F-41CA-9094-EBAF48B2FFEC}">
      <dsp:nvSpPr>
        <dsp:cNvPr id="0" name=""/>
        <dsp:cNvSpPr/>
      </dsp:nvSpPr>
      <dsp:spPr>
        <a:xfrm>
          <a:off x="0" y="1408465"/>
          <a:ext cx="6116795" cy="0"/>
        </a:xfrm>
        <a:prstGeom prst="line">
          <a:avLst/>
        </a:prstGeom>
        <a:solidFill>
          <a:schemeClr val="accent5">
            <a:hueOff val="812808"/>
            <a:satOff val="-6481"/>
            <a:lumOff val="-4902"/>
            <a:alphaOff val="0"/>
          </a:schemeClr>
        </a:solidFill>
        <a:ln w="19050" cap="rnd" cmpd="sng" algn="ctr">
          <a:solidFill>
            <a:schemeClr val="accent5">
              <a:hueOff val="812808"/>
              <a:satOff val="-6481"/>
              <a:lumOff val="-49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09F077-FD69-42AE-8035-3D180F249598}">
      <dsp:nvSpPr>
        <dsp:cNvPr id="0" name=""/>
        <dsp:cNvSpPr/>
      </dsp:nvSpPr>
      <dsp:spPr>
        <a:xfrm>
          <a:off x="0" y="1408465"/>
          <a:ext cx="6116795" cy="70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Schéma et explication du système </a:t>
          </a:r>
          <a:endParaRPr lang="en-US" sz="2700" kern="1200"/>
        </a:p>
      </dsp:txBody>
      <dsp:txXfrm>
        <a:off x="0" y="1408465"/>
        <a:ext cx="6116795" cy="703932"/>
      </dsp:txXfrm>
    </dsp:sp>
    <dsp:sp modelId="{E6A03E43-3247-4930-9B87-43687C54E53B}">
      <dsp:nvSpPr>
        <dsp:cNvPr id="0" name=""/>
        <dsp:cNvSpPr/>
      </dsp:nvSpPr>
      <dsp:spPr>
        <a:xfrm>
          <a:off x="0" y="2112397"/>
          <a:ext cx="6116795" cy="0"/>
        </a:xfrm>
        <a:prstGeom prst="line">
          <a:avLst/>
        </a:prstGeom>
        <a:solidFill>
          <a:schemeClr val="accent5">
            <a:hueOff val="1219212"/>
            <a:satOff val="-9721"/>
            <a:lumOff val="-7353"/>
            <a:alphaOff val="0"/>
          </a:schemeClr>
        </a:solidFill>
        <a:ln w="19050" cap="rnd" cmpd="sng" algn="ctr">
          <a:solidFill>
            <a:schemeClr val="accent5">
              <a:hueOff val="1219212"/>
              <a:satOff val="-9721"/>
              <a:lumOff val="-7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89ECF5-A1E4-4FE8-973D-173F87B07A65}">
      <dsp:nvSpPr>
        <dsp:cNvPr id="0" name=""/>
        <dsp:cNvSpPr/>
      </dsp:nvSpPr>
      <dsp:spPr>
        <a:xfrm>
          <a:off x="0" y="2112397"/>
          <a:ext cx="6116795" cy="70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 dirty="0"/>
            <a:t>Fonction et code </a:t>
          </a:r>
          <a:endParaRPr lang="en-US" sz="2700" kern="1200" dirty="0"/>
        </a:p>
      </dsp:txBody>
      <dsp:txXfrm>
        <a:off x="0" y="2112397"/>
        <a:ext cx="6116795" cy="703932"/>
      </dsp:txXfrm>
    </dsp:sp>
    <dsp:sp modelId="{EE547ECC-EC97-4B09-B4B7-099255BFB813}">
      <dsp:nvSpPr>
        <dsp:cNvPr id="0" name=""/>
        <dsp:cNvSpPr/>
      </dsp:nvSpPr>
      <dsp:spPr>
        <a:xfrm>
          <a:off x="0" y="2816330"/>
          <a:ext cx="6116795" cy="0"/>
        </a:xfrm>
        <a:prstGeom prst="line">
          <a:avLst/>
        </a:prstGeom>
        <a:solidFill>
          <a:schemeClr val="accent5">
            <a:hueOff val="1625617"/>
            <a:satOff val="-12962"/>
            <a:lumOff val="-9803"/>
            <a:alphaOff val="0"/>
          </a:schemeClr>
        </a:solidFill>
        <a:ln w="19050" cap="rnd" cmpd="sng" algn="ctr">
          <a:solidFill>
            <a:schemeClr val="accent5">
              <a:hueOff val="1625617"/>
              <a:satOff val="-12962"/>
              <a:lumOff val="-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50AEA7-1454-4317-810F-E3AB2C8DA068}">
      <dsp:nvSpPr>
        <dsp:cNvPr id="0" name=""/>
        <dsp:cNvSpPr/>
      </dsp:nvSpPr>
      <dsp:spPr>
        <a:xfrm>
          <a:off x="0" y="2816330"/>
          <a:ext cx="6116795" cy="70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 dirty="0"/>
            <a:t>Déroulement du projet / planning </a:t>
          </a:r>
          <a:endParaRPr lang="en-US" sz="2700" kern="1200" dirty="0"/>
        </a:p>
      </dsp:txBody>
      <dsp:txXfrm>
        <a:off x="0" y="2816330"/>
        <a:ext cx="6116795" cy="703932"/>
      </dsp:txXfrm>
    </dsp:sp>
    <dsp:sp modelId="{8FC7E100-4863-4304-8E3B-4525D9D133FC}">
      <dsp:nvSpPr>
        <dsp:cNvPr id="0" name=""/>
        <dsp:cNvSpPr/>
      </dsp:nvSpPr>
      <dsp:spPr>
        <a:xfrm>
          <a:off x="0" y="3520262"/>
          <a:ext cx="6116795" cy="0"/>
        </a:xfrm>
        <a:prstGeom prst="line">
          <a:avLst/>
        </a:prstGeom>
        <a:solidFill>
          <a:schemeClr val="accent5">
            <a:hueOff val="2032020"/>
            <a:satOff val="-16202"/>
            <a:lumOff val="-12254"/>
            <a:alphaOff val="0"/>
          </a:schemeClr>
        </a:solidFill>
        <a:ln w="19050" cap="rnd" cmpd="sng" algn="ctr">
          <a:solidFill>
            <a:schemeClr val="accent5">
              <a:hueOff val="2032020"/>
              <a:satOff val="-16202"/>
              <a:lumOff val="-122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BC5C56-08FB-4559-A5C1-081BAB3103E6}">
      <dsp:nvSpPr>
        <dsp:cNvPr id="0" name=""/>
        <dsp:cNvSpPr/>
      </dsp:nvSpPr>
      <dsp:spPr>
        <a:xfrm>
          <a:off x="0" y="3520262"/>
          <a:ext cx="6116795" cy="70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 dirty="0"/>
            <a:t>Problèmes et Solutions</a:t>
          </a:r>
          <a:endParaRPr lang="en-US" sz="2700" kern="1200" dirty="0"/>
        </a:p>
      </dsp:txBody>
      <dsp:txXfrm>
        <a:off x="0" y="3520262"/>
        <a:ext cx="6116795" cy="703932"/>
      </dsp:txXfrm>
    </dsp:sp>
    <dsp:sp modelId="{013C1714-641C-4E62-B625-D76DD3085555}">
      <dsp:nvSpPr>
        <dsp:cNvPr id="0" name=""/>
        <dsp:cNvSpPr/>
      </dsp:nvSpPr>
      <dsp:spPr>
        <a:xfrm>
          <a:off x="0" y="4224194"/>
          <a:ext cx="6116795" cy="0"/>
        </a:xfrm>
        <a:prstGeom prst="line">
          <a:avLst/>
        </a:prstGeom>
        <a:solidFill>
          <a:schemeClr val="accent5">
            <a:hueOff val="2438425"/>
            <a:satOff val="-19443"/>
            <a:lumOff val="-14705"/>
            <a:alphaOff val="0"/>
          </a:schemeClr>
        </a:solidFill>
        <a:ln w="19050" cap="rnd" cmpd="sng" algn="ctr">
          <a:solidFill>
            <a:schemeClr val="accent5">
              <a:hueOff val="2438425"/>
              <a:satOff val="-19443"/>
              <a:lumOff val="-147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585B1F-DAB0-4FCC-90E0-A9B3899F0EEB}">
      <dsp:nvSpPr>
        <dsp:cNvPr id="0" name=""/>
        <dsp:cNvSpPr/>
      </dsp:nvSpPr>
      <dsp:spPr>
        <a:xfrm>
          <a:off x="0" y="4224194"/>
          <a:ext cx="6116795" cy="703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 dirty="0"/>
            <a:t>Conclusion et Perspectives futur </a:t>
          </a:r>
          <a:endParaRPr lang="en-US" sz="2700" kern="1200" dirty="0"/>
        </a:p>
      </dsp:txBody>
      <dsp:txXfrm>
        <a:off x="0" y="4224194"/>
        <a:ext cx="6116795" cy="7039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81991-4095-4FBC-9DFB-7E02B8F93E74}">
      <dsp:nvSpPr>
        <dsp:cNvPr id="0" name=""/>
        <dsp:cNvSpPr/>
      </dsp:nvSpPr>
      <dsp:spPr>
        <a:xfrm>
          <a:off x="923249" y="552377"/>
          <a:ext cx="1250177" cy="125017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DDF1DB-1F58-4D08-8B8F-D62E313C8DBC}">
      <dsp:nvSpPr>
        <dsp:cNvPr id="0" name=""/>
        <dsp:cNvSpPr/>
      </dsp:nvSpPr>
      <dsp:spPr>
        <a:xfrm>
          <a:off x="159251" y="2150305"/>
          <a:ext cx="277817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i="0" kern="1200"/>
            <a:t>Réaliser un projet de A à Z en autonomie.</a:t>
          </a:r>
          <a:endParaRPr lang="en-US" sz="1400" kern="1200"/>
        </a:p>
      </dsp:txBody>
      <dsp:txXfrm>
        <a:off x="159251" y="2150305"/>
        <a:ext cx="2778172" cy="720000"/>
      </dsp:txXfrm>
    </dsp:sp>
    <dsp:sp modelId="{9C9D300E-AC3B-423C-A4E4-E4D7247E2B35}">
      <dsp:nvSpPr>
        <dsp:cNvPr id="0" name=""/>
        <dsp:cNvSpPr/>
      </dsp:nvSpPr>
      <dsp:spPr>
        <a:xfrm>
          <a:off x="4187602" y="552377"/>
          <a:ext cx="1250177" cy="125017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D71DD3-080B-4248-99A0-7ED29C79553D}">
      <dsp:nvSpPr>
        <dsp:cNvPr id="0" name=""/>
        <dsp:cNvSpPr/>
      </dsp:nvSpPr>
      <dsp:spPr>
        <a:xfrm>
          <a:off x="3423605" y="2150305"/>
          <a:ext cx="277817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i="0" kern="1200"/>
            <a:t>Elargir ses connaissances (électronique, programmation, gestion de projet…)</a:t>
          </a:r>
          <a:endParaRPr lang="en-US" sz="1400" kern="1200"/>
        </a:p>
      </dsp:txBody>
      <dsp:txXfrm>
        <a:off x="3423605" y="2150305"/>
        <a:ext cx="2778172" cy="720000"/>
      </dsp:txXfrm>
    </dsp:sp>
    <dsp:sp modelId="{0BC67CEC-96D1-4D15-ABCE-3B2087BCBF41}">
      <dsp:nvSpPr>
        <dsp:cNvPr id="0" name=""/>
        <dsp:cNvSpPr/>
      </dsp:nvSpPr>
      <dsp:spPr>
        <a:xfrm>
          <a:off x="7451955" y="552377"/>
          <a:ext cx="1250177" cy="125017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B9A4217-52AF-4120-972E-ECE9D5D06EED}">
      <dsp:nvSpPr>
        <dsp:cNvPr id="0" name=""/>
        <dsp:cNvSpPr/>
      </dsp:nvSpPr>
      <dsp:spPr>
        <a:xfrm>
          <a:off x="6687958" y="2150305"/>
          <a:ext cx="277817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i="0" kern="1200"/>
            <a:t>Réponde à une demande : ici jouer au air hockey en le contrôlant depuis le portable </a:t>
          </a:r>
          <a:endParaRPr lang="en-US" sz="1400" kern="1200"/>
        </a:p>
      </dsp:txBody>
      <dsp:txXfrm>
        <a:off x="6687958" y="2150305"/>
        <a:ext cx="277817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B8DCE37-D7F4-409A-A36A-B7AA5B660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378" y="1113063"/>
            <a:ext cx="6171677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798EB96-86D3-49F8-A4EC-67CA0F0656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3" y="1113062"/>
            <a:ext cx="3382297" cy="3281957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Mini air hockey robotisé </a:t>
            </a:r>
          </a:p>
        </p:txBody>
      </p:sp>
    </p:spTree>
    <p:extLst>
      <p:ext uri="{BB962C8B-B14F-4D97-AF65-F5344CB8AC3E}">
        <p14:creationId xmlns:p14="http://schemas.microsoft.com/office/powerpoint/2010/main" val="1587623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D0E9A5-1659-4C46-9E69-56AD63F3B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 et Perspectives futur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1B0320-7C1D-4D43-8E24-4C618451F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1600" dirty="0"/>
              <a:t>Système actuelle demande trop de précision et de puissance, </a:t>
            </a:r>
          </a:p>
          <a:p>
            <a:pPr marL="0" indent="0">
              <a:buNone/>
            </a:pPr>
            <a:r>
              <a:rPr lang="fr-FR" sz="1600" dirty="0"/>
              <a:t>	meilleurs option robot delta (avec cerveau moteur )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endParaRPr lang="fr-FR" sz="1600" dirty="0"/>
          </a:p>
          <a:p>
            <a:r>
              <a:rPr lang="fr-FR" sz="1600" dirty="0"/>
              <a:t>Ajout 2</a:t>
            </a:r>
            <a:r>
              <a:rPr lang="fr-FR" sz="1600" baseline="30000" dirty="0"/>
              <a:t>e</a:t>
            </a:r>
            <a:r>
              <a:rPr lang="fr-FR" sz="1600" dirty="0"/>
              <a:t> joueur, compteur de point, joueur automatisé </a:t>
            </a:r>
          </a:p>
          <a:p>
            <a:endParaRPr lang="fr-FR" sz="1600" dirty="0"/>
          </a:p>
          <a:p>
            <a:endParaRPr lang="fr-FR" sz="1600" dirty="0"/>
          </a:p>
          <a:p>
            <a:r>
              <a:rPr lang="fr-FR" sz="1600" dirty="0"/>
              <a:t>Enrichissement personnelle (travail de groupe sur un projet </a:t>
            </a:r>
          </a:p>
          <a:p>
            <a:pPr marL="0" indent="0">
              <a:buNone/>
            </a:pPr>
            <a:r>
              <a:rPr lang="fr-FR" sz="1600" dirty="0"/>
              <a:t>	et nouvelles compétences (Electronique, programmation et autre…)</a:t>
            </a:r>
          </a:p>
          <a:p>
            <a:pPr marL="0" indent="0">
              <a:buNone/>
            </a:pPr>
            <a:endParaRPr lang="fr-FR" sz="1600" dirty="0"/>
          </a:p>
          <a:p>
            <a:endParaRPr lang="fr-FR" sz="16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1894648-4C62-483B-BCC1-D9530B0FB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2113" y="2316044"/>
            <a:ext cx="3022112" cy="201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76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000C36E-AAFD-4188-BB55-FAE4A8272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CB6D4A-4ADE-4BAF-BB67-7E9E8AB2C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flipH="1">
            <a:off x="343043" y="402165"/>
            <a:ext cx="6738659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065753A-F15B-43F6-B811-03D543426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9519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219AED55-7F29-4A42-9B4E-43EA05510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677511" flipH="1">
            <a:off x="6355223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3394EDF3-F539-40F8-9354-FE0288582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4512068" y="2801721"/>
            <a:ext cx="6053670" cy="1254558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5236E71-242B-4CE7-96BC-B66F91F9D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1884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683A5930-ABB0-4C7A-8E96-AB945DFB0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flipH="1"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504D60F-A6F8-48FC-BC9B-C3E642B87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239" y="973667"/>
            <a:ext cx="2942210" cy="4833745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Sommaire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3E51D9F-DA72-49DE-9183-76B062B38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905F4BCD-5F72-4061-85BD-E31D8A2F78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4047836"/>
              </p:ext>
            </p:extLst>
          </p:nvPr>
        </p:nvGraphicFramePr>
        <p:xfrm>
          <a:off x="964907" y="973667"/>
          <a:ext cx="6116795" cy="49287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03928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6F4AA97-CC54-409B-9CC3-21960555C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br>
              <a:rPr lang="fr-FR" sz="1400" dirty="0">
                <a:solidFill>
                  <a:srgbClr val="FFFFFF"/>
                </a:solidFill>
              </a:rPr>
            </a:br>
            <a:r>
              <a:rPr lang="fr-FR" sz="2800" dirty="0">
                <a:solidFill>
                  <a:srgbClr val="FFFFFF"/>
                </a:solidFill>
              </a:rPr>
              <a:t>Rappel des objectifs</a:t>
            </a:r>
            <a:br>
              <a:rPr lang="fr-FR" sz="1400" dirty="0">
                <a:solidFill>
                  <a:srgbClr val="FFFFFF"/>
                </a:solidFill>
              </a:rPr>
            </a:br>
            <a:endParaRPr lang="fr-FR" sz="14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F7B1E188-4A4D-4E75-9043-530D897B43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5089348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519281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5EB0F5B-D314-4729-8693-DF8B39E8B1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98" t="16070" r="4335" b="17688"/>
          <a:stretch/>
        </p:blipFill>
        <p:spPr>
          <a:xfrm>
            <a:off x="639888" y="3579277"/>
            <a:ext cx="2495550" cy="181927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5791521-61E6-4B53-BBD7-3BA76666D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5033" y="3760257"/>
            <a:ext cx="2152650" cy="212407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8C61EFA-CE32-40D0-93A2-0606E916C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23" t="15300" r="5666" b="16231"/>
          <a:stretch/>
        </p:blipFill>
        <p:spPr>
          <a:xfrm>
            <a:off x="1885949" y="5324475"/>
            <a:ext cx="1581151" cy="124565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879203A-3665-43B6-899E-F3ADF40DA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fr-FR" dirty="0"/>
            </a:br>
            <a:r>
              <a:rPr lang="fr-FR" dirty="0"/>
              <a:t>Matériel et utilisation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DF0F5B-F6BF-41B6-999E-D2B5A5704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1600" dirty="0"/>
              <a:t>Matériel brute : plexiglass et tubes pvc </a:t>
            </a:r>
          </a:p>
          <a:p>
            <a:r>
              <a:rPr lang="fr-FR" sz="1600" dirty="0"/>
              <a:t>Fil de pêche et collier de serrage </a:t>
            </a:r>
          </a:p>
          <a:p>
            <a:r>
              <a:rPr lang="fr-FR" sz="1600" dirty="0"/>
              <a:t>Bien évidemment le mini air hockey</a:t>
            </a:r>
          </a:p>
          <a:p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9392425-3190-49BE-A89D-AE50D999AE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8" t="25987" r="3029" b="28027"/>
          <a:stretch/>
        </p:blipFill>
        <p:spPr>
          <a:xfrm>
            <a:off x="5567783" y="3054963"/>
            <a:ext cx="4198890" cy="149631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22D2E8D-2150-4215-96F2-1F31828570A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569" t="15154" r="10467" b="20833"/>
          <a:stretch/>
        </p:blipFill>
        <p:spPr>
          <a:xfrm>
            <a:off x="5567783" y="4695825"/>
            <a:ext cx="1876425" cy="160972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7D2C6C87-F5E7-424D-AA6E-01337A23AB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953" t="24506" r="22500" b="14198"/>
          <a:stretch/>
        </p:blipFill>
        <p:spPr>
          <a:xfrm>
            <a:off x="9806632" y="3051134"/>
            <a:ext cx="1745480" cy="158750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E27A529-1551-44C0-957D-7AE56EDE966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271" t="16528" r="2257" b="14198"/>
          <a:stretch/>
        </p:blipFill>
        <p:spPr>
          <a:xfrm>
            <a:off x="7529536" y="4725989"/>
            <a:ext cx="2703241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753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18FBD0-8D38-4AA2-BFF5-1E4585A9F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fr-FR" dirty="0"/>
            </a:br>
            <a:r>
              <a:rPr lang="fr-FR" dirty="0"/>
              <a:t>Schéma et explication du système </a:t>
            </a:r>
            <a:br>
              <a:rPr lang="fr-FR" dirty="0"/>
            </a:b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DA9CF376-0912-4731-8383-1D96E5A8D53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9" t="7531" r="15383" b="23850"/>
          <a:stretch/>
        </p:blipFill>
        <p:spPr bwMode="auto">
          <a:xfrm>
            <a:off x="477017" y="2421463"/>
            <a:ext cx="5352283" cy="22955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5787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E7731EC-07D8-4CF1-9FE5-CADAAB15B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1405" y="1306228"/>
            <a:ext cx="3020133" cy="311736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50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r>
              <a:rPr lang="en-US" sz="50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Fonction et code </a:t>
            </a:r>
            <a:br>
              <a:rPr lang="en-US" sz="50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endParaRPr lang="en-US" sz="5000" b="0" i="0" kern="120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E4F249-AC71-406E-8410-03E1C8809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9762" y="1113062"/>
            <a:ext cx="6470908" cy="4628759"/>
          </a:xfrm>
          <a:prstGeom prst="rect">
            <a:avLst/>
          </a:prstGeom>
          <a:solidFill>
            <a:srgbClr val="FFFFFE"/>
          </a:solidFill>
          <a:ln w="15875">
            <a:solidFill>
              <a:schemeClr val="tx2">
                <a:lumMod val="75000"/>
              </a:schemeClr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183B329-861F-4C71-BF16-6E702D092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082" y="963800"/>
            <a:ext cx="3371850" cy="5085300"/>
          </a:xfrm>
          <a:prstGeom prst="roundRect">
            <a:avLst>
              <a:gd name="adj" fmla="val 1858"/>
            </a:avLst>
          </a:prstGeom>
          <a:effectLst/>
        </p:spPr>
      </p:pic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EE99C015-1F35-4423-A57F-2867DFE58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90727" y="878075"/>
            <a:ext cx="3856320" cy="5098731"/>
          </a:xfrm>
          <a:prstGeom prst="roundRect">
            <a:avLst>
              <a:gd name="adj" fmla="val 1858"/>
            </a:avLst>
          </a:prstGeom>
          <a:effectLst/>
        </p:spPr>
      </p:pic>
    </p:spTree>
    <p:extLst>
      <p:ext uri="{BB962C8B-B14F-4D97-AF65-F5344CB8AC3E}">
        <p14:creationId xmlns:p14="http://schemas.microsoft.com/office/powerpoint/2010/main" val="346971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11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97A8CC0-6C1F-4D34-8398-F9EC13933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450" y="5137051"/>
            <a:ext cx="9453911" cy="117494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2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r>
              <a:rPr lang="en-US" sz="2400" b="0" i="0" kern="1200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Fonction</a:t>
            </a:r>
            <a:r>
              <a:rPr lang="en-US" sz="2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et code </a:t>
            </a:r>
            <a:br>
              <a:rPr lang="en-US" sz="2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endParaRPr lang="en-US" sz="2400" b="0" i="0" kern="120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DB47B931-95A5-4471-9B1E-1E24BA03CE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4559" y="546002"/>
            <a:ext cx="6104366" cy="4977140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BB6F557-6CFA-407C-98B7-9488351CF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1184970"/>
            <a:ext cx="4951841" cy="311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972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553DC7-C9FF-40DF-8905-E740FF465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fr-FR" dirty="0"/>
            </a:br>
            <a:r>
              <a:rPr lang="fr-FR" dirty="0"/>
              <a:t>Déroulement du projet / planning </a:t>
            </a:r>
            <a:br>
              <a:rPr lang="en-US" dirty="0"/>
            </a:br>
            <a:endParaRPr lang="fr-FR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0DB263FE-D465-45CA-BA3B-EECD5F934D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6518" y="2659269"/>
            <a:ext cx="10912487" cy="948911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1D7EA1B6-09DB-4324-BA8A-D7978040C0D8}"/>
              </a:ext>
            </a:extLst>
          </p:cNvPr>
          <p:cNvSpPr txBox="1"/>
          <p:nvPr/>
        </p:nvSpPr>
        <p:spPr>
          <a:xfrm>
            <a:off x="766518" y="2259568"/>
            <a:ext cx="3352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Planning prévu initialement 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B8C5DE8-0EE5-49DE-A616-FDD055D526E5}"/>
              </a:ext>
            </a:extLst>
          </p:cNvPr>
          <p:cNvSpPr txBox="1"/>
          <p:nvPr/>
        </p:nvSpPr>
        <p:spPr>
          <a:xfrm>
            <a:off x="766518" y="3733799"/>
            <a:ext cx="10596807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Réel déroulement :</a:t>
            </a:r>
          </a:p>
          <a:p>
            <a:endParaRPr lang="fr-FR" sz="1400" dirty="0"/>
          </a:p>
          <a:p>
            <a:r>
              <a:rPr lang="fr-FR" sz="1400" dirty="0"/>
              <a:t>Semaine 1 : idem </a:t>
            </a:r>
          </a:p>
          <a:p>
            <a:r>
              <a:rPr lang="fr-FR" sz="1400" dirty="0"/>
              <a:t>Semaine 2 : étude et réalisation de plan pour la conception du système(assemblement plaque plexi, tube pvc, moteur,,,)</a:t>
            </a:r>
          </a:p>
          <a:p>
            <a:r>
              <a:rPr lang="fr-FR" sz="1400" dirty="0"/>
              <a:t>Semaine 3 : mini air hockey non reçu donc construction en stand by, code Arduino en attendant.</a:t>
            </a:r>
          </a:p>
          <a:p>
            <a:r>
              <a:rPr lang="fr-FR" sz="1400" dirty="0"/>
              <a:t>Semaine 4 : mini air hockey toujours pas la, on corrige le code et on continu les découpes sans avoir le air hockey</a:t>
            </a:r>
          </a:p>
          <a:p>
            <a:r>
              <a:rPr lang="fr-FR" sz="1400" dirty="0"/>
              <a:t>Semaine 5 : on reçoit le air hockey mais gros problème, obliger de revoir la construction du système </a:t>
            </a:r>
          </a:p>
          <a:p>
            <a:r>
              <a:rPr lang="fr-FR" sz="1400" dirty="0"/>
              <a:t>Semaine 6 et 7 : nouvelle construction du système </a:t>
            </a:r>
          </a:p>
          <a:p>
            <a:r>
              <a:rPr lang="fr-FR" sz="1400" dirty="0"/>
              <a:t>Semaine 8 : dernière détail(fil de pêche) et fixation du système sur air hockey </a:t>
            </a:r>
          </a:p>
          <a:p>
            <a:endParaRPr lang="fr-FR" sz="1400" dirty="0"/>
          </a:p>
          <a:p>
            <a:endParaRPr lang="fr-FR" sz="1400" dirty="0"/>
          </a:p>
          <a:p>
            <a:r>
              <a:rPr lang="fr-FR" sz="16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541530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E51C44-BF59-44A0-8EA4-530AFDBEA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Problèmes et Solutions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2609F8-5C1C-4212-891F-8FE27DBB2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Moteur pas à pas                 Moteur CC</a:t>
            </a:r>
          </a:p>
          <a:p>
            <a:pPr marL="0" indent="0">
              <a:buNone/>
            </a:pPr>
            <a:r>
              <a:rPr lang="fr-FR" sz="1600" dirty="0"/>
              <a:t>Visibilité </a:t>
            </a:r>
            <a:r>
              <a:rPr lang="fr-FR" sz="1600" dirty="0">
                <a:sym typeface="Wingdings" panose="05000000000000000000" pitchFamily="2" charset="2"/>
              </a:rPr>
              <a:t> plexiglass                                        P</a:t>
            </a:r>
            <a:r>
              <a:rPr lang="fr-FR" sz="1600" dirty="0"/>
              <a:t>arallélisme </a:t>
            </a:r>
            <a:r>
              <a:rPr lang="fr-FR" sz="1600" dirty="0">
                <a:sym typeface="Wingdings" panose="05000000000000000000" pitchFamily="2" charset="2"/>
              </a:rPr>
              <a:t> </a:t>
            </a:r>
            <a:r>
              <a:rPr lang="fr-FR" sz="1600" dirty="0"/>
              <a:t>Merci le </a:t>
            </a:r>
            <a:r>
              <a:rPr lang="fr-FR" sz="1600" dirty="0" err="1"/>
              <a:t>FabLab</a:t>
            </a:r>
            <a:r>
              <a:rPr lang="fr-FR" sz="1600" dirty="0"/>
              <a:t> 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/>
              <a:t>Assemblage </a:t>
            </a:r>
            <a:r>
              <a:rPr lang="fr-FR" sz="1600" dirty="0">
                <a:sym typeface="Wingdings" panose="05000000000000000000" pitchFamily="2" charset="2"/>
              </a:rPr>
              <a:t> résine UV, vis à bois, rivet, collier de serrage, nœuds…</a:t>
            </a:r>
          </a:p>
          <a:p>
            <a:pPr marL="0" indent="0">
              <a:buNone/>
            </a:pPr>
            <a:endParaRPr lang="fr-FR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FR" sz="1600" dirty="0">
                <a:sym typeface="Wingdings" panose="05000000000000000000" pitchFamily="2" charset="2"/>
              </a:rPr>
              <a:t>Fil attaché au moteurs qui bloque ou qui s’emmêle  après plusieurs test fil de pêche </a:t>
            </a:r>
          </a:p>
          <a:p>
            <a:pPr marL="0" indent="0">
              <a:buNone/>
            </a:pPr>
            <a:endParaRPr lang="fr-FR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FR" sz="1600" dirty="0">
                <a:sym typeface="Wingdings" panose="05000000000000000000" pitchFamily="2" charset="2"/>
              </a:rPr>
              <a:t>Sur-précision </a:t>
            </a:r>
          </a:p>
          <a:p>
            <a:pPr marL="0" indent="0">
              <a:buNone/>
            </a:pPr>
            <a:r>
              <a:rPr lang="fr-FR" sz="1600" dirty="0">
                <a:sym typeface="Wingdings" panose="05000000000000000000" pitchFamily="2" charset="2"/>
              </a:rPr>
              <a:t>Manque de puissance </a:t>
            </a:r>
          </a:p>
          <a:p>
            <a:pPr marL="0" indent="0">
              <a:buNone/>
            </a:pPr>
            <a:endParaRPr lang="fr-FR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fr-FR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endParaRPr lang="fr-FR" sz="1600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00E67EF5-3F53-4A78-90F9-EC08F768D507}"/>
              </a:ext>
            </a:extLst>
          </p:cNvPr>
          <p:cNvCxnSpPr/>
          <p:nvPr/>
        </p:nvCxnSpPr>
        <p:spPr>
          <a:xfrm>
            <a:off x="1154954" y="2603500"/>
            <a:ext cx="2260369" cy="3976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123AA91-DE72-44D2-BCF4-E633AB82F986}"/>
              </a:ext>
            </a:extLst>
          </p:cNvPr>
          <p:cNvCxnSpPr/>
          <p:nvPr/>
        </p:nvCxnSpPr>
        <p:spPr>
          <a:xfrm flipV="1">
            <a:off x="1344246" y="2603500"/>
            <a:ext cx="1930400" cy="3976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C2AF588D-EBB8-4524-83E4-412BF12F31DD}"/>
              </a:ext>
            </a:extLst>
          </p:cNvPr>
          <p:cNvSpPr/>
          <p:nvPr/>
        </p:nvSpPr>
        <p:spPr>
          <a:xfrm>
            <a:off x="3493477" y="2704123"/>
            <a:ext cx="578338" cy="1875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75566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280</Words>
  <Application>Microsoft Office PowerPoint</Application>
  <PresentationFormat>Grand écran</PresentationFormat>
  <Paragraphs>56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Salle d’ions</vt:lpstr>
      <vt:lpstr>Mini air hockey robotisé </vt:lpstr>
      <vt:lpstr>Sommaire</vt:lpstr>
      <vt:lpstr> Rappel des objectifs </vt:lpstr>
      <vt:lpstr> Matériel et utilisation </vt:lpstr>
      <vt:lpstr> Schéma et explication du système  </vt:lpstr>
      <vt:lpstr> Fonction et code  </vt:lpstr>
      <vt:lpstr> Fonction et code  </vt:lpstr>
      <vt:lpstr> Déroulement du projet / planning  </vt:lpstr>
      <vt:lpstr>Problèmes et Solutions</vt:lpstr>
      <vt:lpstr>Conclusion et Perspectives futur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air hockey robotisé </dc:title>
  <dc:creator>Loïc RIZZO</dc:creator>
  <cp:lastModifiedBy>Loïc RIZZO</cp:lastModifiedBy>
  <cp:revision>13</cp:revision>
  <dcterms:created xsi:type="dcterms:W3CDTF">2019-03-10T17:29:54Z</dcterms:created>
  <dcterms:modified xsi:type="dcterms:W3CDTF">2019-03-10T19:41:11Z</dcterms:modified>
</cp:coreProperties>
</file>